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6"/>
  </p:notesMasterIdLst>
  <p:handoutMasterIdLst>
    <p:handoutMasterId r:id="rId7"/>
  </p:handoutMasterIdLst>
  <p:sldIdLst>
    <p:sldId id="258" r:id="rId2"/>
    <p:sldId id="335" r:id="rId3"/>
    <p:sldId id="336" r:id="rId4"/>
    <p:sldId id="337" r:id="rId5"/>
  </p:sldIdLst>
  <p:sldSz cx="9144000" cy="5143500" type="screen16x9"/>
  <p:notesSz cx="7102475" cy="93884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A4EE7F61-E047-9944-A7C8-11CBCB98C307}">
          <p14:sldIdLst>
            <p14:sldId id="258"/>
            <p14:sldId id="335"/>
            <p14:sldId id="336"/>
            <p14:sldId id="337"/>
          </p14:sldIdLst>
        </p14:section>
        <p14:section name="Untitled Section" id="{1E9DB855-6DE6-534A-B971-D270129F3092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>
    <p:restoredLeft sz="12790"/>
    <p:restoredTop sz="85102" autoAdjust="0"/>
  </p:normalViewPr>
  <p:slideViewPr>
    <p:cSldViewPr>
      <p:cViewPr varScale="1">
        <p:scale>
          <a:sx n="172" d="100"/>
          <a:sy n="172" d="100"/>
        </p:scale>
        <p:origin x="1800" y="19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46942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3092" y="0"/>
            <a:ext cx="3077739" cy="46942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r">
              <a:defRPr sz="1200"/>
            </a:lvl1pPr>
          </a:lstStyle>
          <a:p>
            <a:fld id="{99B6C7B2-45EF-4F67-AB8E-985A5E60AB11}" type="datetimeFigureOut">
              <a:rPr lang="en-US" smtClean="0"/>
              <a:t>10/24/22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917422"/>
            <a:ext cx="3077739" cy="469424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3092" y="8917422"/>
            <a:ext cx="3077739" cy="469424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r">
              <a:defRPr sz="1200"/>
            </a:lvl1pPr>
          </a:lstStyle>
          <a:p>
            <a:fld id="{1275F067-EC5C-4358-8E65-96277E72C69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583274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46942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3092" y="0"/>
            <a:ext cx="3077739" cy="46942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r">
              <a:defRPr sz="1200"/>
            </a:lvl1pPr>
          </a:lstStyle>
          <a:p>
            <a:fld id="{E302F37A-43AA-4770-BDBD-B117754745DB}" type="datetimeFigureOut">
              <a:rPr lang="en-US" smtClean="0"/>
              <a:t>10/24/22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3863" y="704850"/>
            <a:ext cx="6254750" cy="35194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229" tIns="47114" rIns="94229" bIns="47114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0248" y="4459526"/>
            <a:ext cx="5681980" cy="4224814"/>
          </a:xfrm>
          <a:prstGeom prst="rect">
            <a:avLst/>
          </a:prstGeom>
        </p:spPr>
        <p:txBody>
          <a:bodyPr vert="horz" lIns="94229" tIns="47114" rIns="94229" bIns="47114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917422"/>
            <a:ext cx="3077739" cy="469424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3092" y="8917422"/>
            <a:ext cx="3077739" cy="469424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r">
              <a:defRPr sz="1200"/>
            </a:lvl1pPr>
          </a:lstStyle>
          <a:p>
            <a:fld id="{034112AF-BEF8-497E-88B7-84326C335B1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779570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3863" y="704850"/>
            <a:ext cx="6254750" cy="35194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7AE63FB-82D8-46FD-AC6C-59F2622AA713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93083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F97F93C-5359-C7B0-05F0-DB155893953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1822"/>
            <a:ext cx="9144000" cy="515220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12120"/>
            <a:ext cx="7772400" cy="859631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686050"/>
            <a:ext cx="6400800" cy="13144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7169099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2F8E171-1E24-0F1A-96AE-7C3E59F946C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52679" y="4448175"/>
            <a:ext cx="8591321" cy="819150"/>
          </a:xfrm>
          <a:prstGeom prst="rect">
            <a:avLst/>
          </a:prstGeom>
        </p:spPr>
      </p:pic>
      <p:sp>
        <p:nvSpPr>
          <p:cNvPr id="6" name="Title 1"/>
          <p:cNvSpPr txBox="1">
            <a:spLocks/>
          </p:cNvSpPr>
          <p:nvPr userDrawn="1"/>
        </p:nvSpPr>
        <p:spPr>
          <a:xfrm>
            <a:off x="685800" y="1712120"/>
            <a:ext cx="7772400" cy="85963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marR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kern="1200">
                <a:solidFill>
                  <a:schemeClr val="tx2"/>
                </a:solidFill>
                <a:latin typeface="Cambria"/>
                <a:ea typeface="+mj-ea"/>
                <a:cs typeface="Cambria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/>
          </p:nvPr>
        </p:nvSpPr>
        <p:spPr>
          <a:xfrm>
            <a:off x="1371600" y="2686050"/>
            <a:ext cx="6400800" cy="13144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429000" y="173830"/>
            <a:ext cx="1934510" cy="969170"/>
          </a:xfrm>
          <a:prstGeom prst="rect">
            <a:avLst/>
          </a:prstGeom>
        </p:spPr>
      </p:pic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F9B8B8F0-88E2-DF42-E6FD-463889FFFD0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937783" y="4857750"/>
            <a:ext cx="1066800" cy="29674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pPr>
              <a:defRPr/>
            </a:pPr>
            <a:endParaRPr lang="en-US" kern="0" dirty="0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80315B79-68B6-7749-2040-82A116AF9EC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04800" y="4857750"/>
            <a:ext cx="1066800" cy="246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pPr>
              <a:defRPr/>
            </a:pPr>
            <a:fld id="{ADE3A8B2-84D3-49A8-8E03-921EE22FAEA7}" type="slidenum">
              <a:rPr lang="en-US" kern="0" smtClean="0"/>
              <a:pPr>
                <a:defRPr/>
              </a:pPr>
              <a:t>‹#›</a:t>
            </a:fld>
            <a:endParaRPr lang="en-US" kern="0" dirty="0"/>
          </a:p>
        </p:txBody>
      </p:sp>
    </p:spTree>
    <p:extLst>
      <p:ext uri="{BB962C8B-B14F-4D97-AF65-F5344CB8AC3E}">
        <p14:creationId xmlns:p14="http://schemas.microsoft.com/office/powerpoint/2010/main" val="18016511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A42BC32-61B2-E763-0913-44EF8F3BBBD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52679" y="4448175"/>
            <a:ext cx="8591321" cy="819150"/>
          </a:xfrm>
          <a:prstGeom prst="rect">
            <a:avLst/>
          </a:prstGeom>
        </p:spPr>
      </p:pic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DADC6F5C-5D98-55EA-6961-8F6FAA03175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937783" y="4857750"/>
            <a:ext cx="1066800" cy="29674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pPr>
              <a:defRPr/>
            </a:pPr>
            <a:endParaRPr lang="en-US" kern="0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D9DD4E14-E990-0A5F-7B2F-C2B7A6004E6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04800" y="4857750"/>
            <a:ext cx="1066800" cy="246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pPr>
              <a:defRPr/>
            </a:pPr>
            <a:fld id="{ADE3A8B2-84D3-49A8-8E03-921EE22FAEA7}" type="slidenum">
              <a:rPr lang="en-US" kern="0" smtClean="0"/>
              <a:pPr>
                <a:defRPr/>
              </a:pPr>
              <a:t>‹#›</a:t>
            </a:fld>
            <a:endParaRPr lang="en-US" kern="0" dirty="0"/>
          </a:p>
        </p:txBody>
      </p:sp>
    </p:spTree>
    <p:extLst>
      <p:ext uri="{BB962C8B-B14F-4D97-AF65-F5344CB8AC3E}">
        <p14:creationId xmlns:p14="http://schemas.microsoft.com/office/powerpoint/2010/main" val="6701116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6685ECA-A3C1-7598-33E1-8794815C7E8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52679" y="4448175"/>
            <a:ext cx="8591321" cy="819150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FB9542-5405-05C8-6466-0564EE869C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937783" y="4857750"/>
            <a:ext cx="1066800" cy="29674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pPr>
              <a:defRPr/>
            </a:pPr>
            <a:endParaRPr lang="en-US" kern="0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751CB8CA-AAC3-E404-AA54-1F6F8C2F3C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04800" y="4857750"/>
            <a:ext cx="1066800" cy="246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pPr>
              <a:defRPr/>
            </a:pPr>
            <a:fld id="{ADE3A8B2-84D3-49A8-8E03-921EE22FAEA7}" type="slidenum">
              <a:rPr lang="en-US" kern="0" smtClean="0"/>
              <a:pPr>
                <a:defRPr/>
              </a:pPr>
              <a:t>‹#›</a:t>
            </a:fld>
            <a:endParaRPr lang="en-US" kern="0" dirty="0"/>
          </a:p>
        </p:txBody>
      </p:sp>
    </p:spTree>
    <p:extLst>
      <p:ext uri="{BB962C8B-B14F-4D97-AF65-F5344CB8AC3E}">
        <p14:creationId xmlns:p14="http://schemas.microsoft.com/office/powerpoint/2010/main" val="38745167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599163"/>
            <a:ext cx="7772400" cy="1021556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1391354"/>
            <a:ext cx="7772400" cy="112514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565806" y="209551"/>
            <a:ext cx="2012387" cy="100818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08C8CF1-8CC6-AD8E-79C6-5DF91B9291E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52679" y="4448175"/>
            <a:ext cx="8591321" cy="819150"/>
          </a:xfrm>
          <a:prstGeom prst="rect">
            <a:avLst/>
          </a:prstGeom>
        </p:spPr>
      </p:pic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759A32BC-2A0F-7C81-9DB1-DAEE523528B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937783" y="4857750"/>
            <a:ext cx="1066800" cy="29674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pPr>
              <a:defRPr/>
            </a:pPr>
            <a:endParaRPr lang="en-US" kern="0" dirty="0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4D2EBD2E-35EC-4914-539C-EDD946D7AAD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04800" y="4857750"/>
            <a:ext cx="1066800" cy="246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pPr>
              <a:defRPr/>
            </a:pPr>
            <a:fld id="{ADE3A8B2-84D3-49A8-8E03-921EE22FAEA7}" type="slidenum">
              <a:rPr lang="en-US" kern="0" smtClean="0"/>
              <a:pPr>
                <a:defRPr/>
              </a:pPr>
              <a:t>‹#›</a:t>
            </a:fld>
            <a:endParaRPr lang="en-US" kern="0" dirty="0"/>
          </a:p>
        </p:txBody>
      </p:sp>
    </p:spTree>
    <p:extLst>
      <p:ext uri="{BB962C8B-B14F-4D97-AF65-F5344CB8AC3E}">
        <p14:creationId xmlns:p14="http://schemas.microsoft.com/office/powerpoint/2010/main" val="29599711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01CD3E4-F9CD-7FB8-1933-AACC953067C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52679" y="4448175"/>
            <a:ext cx="8591321" cy="819150"/>
          </a:xfrm>
          <a:prstGeom prst="rect">
            <a:avLst/>
          </a:prstGeom>
        </p:spPr>
      </p:pic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913C7A85-6AC7-D326-BA16-988CA9EC565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937783" y="4857750"/>
            <a:ext cx="1066800" cy="29674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pPr>
              <a:defRPr/>
            </a:pPr>
            <a:endParaRPr lang="en-US" kern="0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32CCB48-38A0-16FE-753F-B5CC0816C10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04800" y="4857750"/>
            <a:ext cx="1066800" cy="246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pPr>
              <a:defRPr/>
            </a:pPr>
            <a:fld id="{ADE3A8B2-84D3-49A8-8E03-921EE22FAEA7}" type="slidenum">
              <a:rPr lang="en-US" kern="0" smtClean="0"/>
              <a:pPr>
                <a:defRPr/>
              </a:pPr>
              <a:t>‹#›</a:t>
            </a:fld>
            <a:endParaRPr lang="en-US" kern="0" dirty="0"/>
          </a:p>
        </p:txBody>
      </p:sp>
    </p:spTree>
    <p:extLst>
      <p:ext uri="{BB962C8B-B14F-4D97-AF65-F5344CB8AC3E}">
        <p14:creationId xmlns:p14="http://schemas.microsoft.com/office/powerpoint/2010/main" val="1633028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ADE33234-8CA3-1880-B3DA-E1633CCA11C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52679" y="4448175"/>
            <a:ext cx="8591321" cy="819150"/>
          </a:xfrm>
          <a:prstGeom prst="rect">
            <a:avLst/>
          </a:prstGeom>
        </p:spPr>
      </p:pic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EB6B5BAE-A5AB-4DAE-413D-DC07BE01D94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937783" y="4857750"/>
            <a:ext cx="1066800" cy="29674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pPr>
              <a:defRPr/>
            </a:pPr>
            <a:endParaRPr lang="en-US" kern="0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605BC93-4282-CCE8-11F5-805CD084A4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04800" y="4857750"/>
            <a:ext cx="1066800" cy="246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pPr>
              <a:defRPr/>
            </a:pPr>
            <a:fld id="{ADE3A8B2-84D3-49A8-8E03-921EE22FAEA7}" type="slidenum">
              <a:rPr lang="en-US" kern="0" smtClean="0"/>
              <a:pPr>
                <a:defRPr/>
              </a:pPr>
              <a:t>‹#›</a:t>
            </a:fld>
            <a:endParaRPr lang="en-US" kern="0" dirty="0"/>
          </a:p>
        </p:txBody>
      </p:sp>
    </p:spTree>
    <p:extLst>
      <p:ext uri="{BB962C8B-B14F-4D97-AF65-F5344CB8AC3E}">
        <p14:creationId xmlns:p14="http://schemas.microsoft.com/office/powerpoint/2010/main" val="22062038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EA1A40E-F80F-D1AD-1EF4-3283A8443E8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52679" y="4448175"/>
            <a:ext cx="8591321" cy="819150"/>
          </a:xfrm>
          <a:prstGeom prst="rect">
            <a:avLst/>
          </a:prstGeom>
        </p:spPr>
      </p:pic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CF1B572-041E-A400-CA1E-8DFE678AA95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937783" y="4857750"/>
            <a:ext cx="1066800" cy="29674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pPr>
              <a:defRPr/>
            </a:pPr>
            <a:endParaRPr lang="en-US" kern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1A0222-C22F-2904-4DC7-10AC4CEA2C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04800" y="4857750"/>
            <a:ext cx="1066800" cy="246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pPr>
              <a:defRPr/>
            </a:pPr>
            <a:fld id="{ADE3A8B2-84D3-49A8-8E03-921EE22FAEA7}" type="slidenum">
              <a:rPr lang="en-US" kern="0" smtClean="0"/>
              <a:pPr>
                <a:defRPr/>
              </a:pPr>
              <a:t>‹#›</a:t>
            </a:fld>
            <a:endParaRPr lang="en-US" kern="0" dirty="0"/>
          </a:p>
        </p:txBody>
      </p:sp>
    </p:spTree>
    <p:extLst>
      <p:ext uri="{BB962C8B-B14F-4D97-AF65-F5344CB8AC3E}">
        <p14:creationId xmlns:p14="http://schemas.microsoft.com/office/powerpoint/2010/main" val="27756411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itle Placeholder 1"/>
          <p:cNvSpPr>
            <a:spLocks noGrp="1"/>
          </p:cNvSpPr>
          <p:nvPr>
            <p:ph type="title"/>
          </p:nvPr>
        </p:nvSpPr>
        <p:spPr>
          <a:xfrm>
            <a:off x="457200" y="400050"/>
            <a:ext cx="8229600" cy="7429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29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0"/>
            <a:ext cx="8229600" cy="3657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182880" marR="0" lvl="0" indent="-18288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4F81BD"/>
              </a:buClr>
              <a:buSzPct val="85000"/>
              <a:buFont typeface="Arial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Click to edit Master text styles</a:t>
            </a:r>
          </a:p>
          <a:p>
            <a:pPr marL="457200" marR="0" lvl="1" indent="-18288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4F81BD"/>
              </a:buClr>
              <a:buSzPct val="85000"/>
              <a:buFont typeface="Arial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Second level</a:t>
            </a:r>
          </a:p>
          <a:p>
            <a:pPr marL="731520" marR="0" lvl="2" indent="-18288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4F81BD"/>
              </a:buClr>
              <a:buSzPct val="90000"/>
              <a:buFont typeface="Arial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Third level</a:t>
            </a:r>
          </a:p>
          <a:p>
            <a:pPr marL="1005840" marR="0" lvl="3" indent="-18288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4F81BD"/>
              </a:buClr>
              <a:buSzTx/>
              <a:buFont typeface="Arial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Fourth level</a:t>
            </a:r>
          </a:p>
          <a:p>
            <a:pPr marL="1188720" marR="0" lvl="4" indent="-13716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4F81BD"/>
              </a:buClr>
              <a:buSzPct val="100000"/>
              <a:buFont typeface="Arial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962943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87" r:id="rId2"/>
    <p:sldLayoutId id="2147483674" r:id="rId3"/>
    <p:sldLayoutId id="2147483685" r:id="rId4"/>
    <p:sldLayoutId id="2147483675" r:id="rId5"/>
    <p:sldLayoutId id="2147483676" r:id="rId6"/>
    <p:sldLayoutId id="2147483679" r:id="rId7"/>
    <p:sldLayoutId id="2147483688" r:id="rId8"/>
  </p:sldLayoutIdLst>
  <p:hf hdr="0" ftr="0" dt="0"/>
  <p:txStyles>
    <p:titleStyle>
      <a:lvl1pPr marL="0" marR="0" indent="0" algn="l" defTabSz="457200" rtl="0" eaLnBrk="1" fontAlgn="auto" latinLnBrk="0" hangingPunct="1">
        <a:lnSpc>
          <a:spcPct val="100000"/>
        </a:lnSpc>
        <a:spcBef>
          <a:spcPct val="0"/>
        </a:spcBef>
        <a:spcAft>
          <a:spcPts val="0"/>
        </a:spcAft>
        <a:buClrTx/>
        <a:buSzTx/>
        <a:buFontTx/>
        <a:buNone/>
        <a:tabLst/>
        <a:defRPr sz="4000" b="1" kern="1200">
          <a:solidFill>
            <a:schemeClr val="tx2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182880" marR="0" indent="-182880" algn="l" defTabSz="914400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>
          <a:srgbClr val="4F81BD"/>
        </a:buClr>
        <a:buSzPct val="85000"/>
        <a:buFont typeface="Arial" pitchFamily="34" charset="0"/>
        <a:buChar char="•"/>
        <a:tabLst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457200" marR="0" indent="-182880" algn="l" defTabSz="914400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>
          <a:srgbClr val="4F81BD"/>
        </a:buClr>
        <a:buSzPct val="85000"/>
        <a:buFont typeface="Arial" pitchFamily="34" charset="0"/>
        <a:buChar char="•"/>
        <a:tabLst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731520" marR="0" indent="-182880" algn="l" defTabSz="914400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>
          <a:srgbClr val="4F81BD"/>
        </a:buClr>
        <a:buSzPct val="90000"/>
        <a:buFont typeface="Arial" pitchFamily="34" charset="0"/>
        <a:buChar char="•"/>
        <a:tabLst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005840" marR="0" indent="-182880" algn="l" defTabSz="914400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>
          <a:srgbClr val="4F81BD"/>
        </a:buClr>
        <a:buSzTx/>
        <a:buFont typeface="Arial" pitchFamily="34" charset="0"/>
        <a:buChar char="•"/>
        <a:tabLst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188720" marR="0" indent="-137160" algn="l" defTabSz="914400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>
          <a:srgbClr val="4F81BD"/>
        </a:buClr>
        <a:buSzPct val="100000"/>
        <a:buFont typeface="Arial" pitchFamily="34" charset="0"/>
        <a:buChar char="•"/>
        <a:tabLst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Title</a:t>
            </a:r>
          </a:p>
        </p:txBody>
      </p:sp>
      <p:sp>
        <p:nvSpPr>
          <p:cNvPr id="8" name="Subtitle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33027220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Text</a:t>
            </a:r>
          </a:p>
        </p:txBody>
      </p:sp>
      <p:sp>
        <p:nvSpPr>
          <p:cNvPr id="26629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90289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8077200" y="14288"/>
            <a:ext cx="1066800" cy="246062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DE3A8B2-84D3-49A8-8E03-921EE22FAEA7}" type="slidenum">
              <a:rPr kumimoji="0" lang="en-US" sz="1400" b="1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4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2812822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8077200" y="14288"/>
            <a:ext cx="1066800" cy="246062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DE3A8B2-84D3-49A8-8E03-921EE22FAEA7}" type="slidenum">
              <a:rPr kumimoji="0" lang="en-US" sz="1400" b="1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4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3676659113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5736</TotalTime>
  <Words>6</Words>
  <Application>Microsoft Macintosh PowerPoint</Application>
  <PresentationFormat>On-screen Show (16:9)</PresentationFormat>
  <Paragraphs>8</Paragraphs>
  <Slides>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Cambria</vt:lpstr>
      <vt:lpstr>Custom Design</vt:lpstr>
      <vt:lpstr>Title</vt:lpstr>
      <vt:lpstr>Text</vt:lpstr>
      <vt:lpstr>PowerPoint Presentation</vt:lpstr>
      <vt:lpstr>PowerPoint Presentation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Pollard</dc:creator>
  <cp:lastModifiedBy>Meri Kotlas</cp:lastModifiedBy>
  <cp:revision>141</cp:revision>
  <cp:lastPrinted>2013-03-18T17:39:17Z</cp:lastPrinted>
  <dcterms:created xsi:type="dcterms:W3CDTF">2013-03-13T19:30:33Z</dcterms:created>
  <dcterms:modified xsi:type="dcterms:W3CDTF">2022-10-24T18:19:45Z</dcterms:modified>
</cp:coreProperties>
</file>